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6"/>
  </p:notesMasterIdLst>
  <p:sldIdLst>
    <p:sldId id="256" r:id="rId3"/>
    <p:sldId id="258" r:id="rId4"/>
    <p:sldId id="259" r:id="rId5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17" roundtripDataSignature="AMtx7mg4idoaeQgzJdiO1oOQTqufjXA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-6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17" Type="http://customschemas.google.com/relationships/presentationmetadata" Target="metadata"/><Relationship Id="rId2" Type="http://schemas.openxmlformats.org/officeDocument/2006/relationships/slideMaster" Target="slideMasters/slideMaster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2976664" y="274638"/>
            <a:ext cx="57101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/>
          <p:nvPr/>
        </p:nvSpPr>
        <p:spPr>
          <a:xfrm>
            <a:off x="15659100" y="0"/>
            <a:ext cx="2628900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"/>
          <p:cNvSpPr/>
          <p:nvPr/>
        </p:nvSpPr>
        <p:spPr>
          <a:xfrm>
            <a:off x="2590800" y="3086100"/>
            <a:ext cx="11844130" cy="6217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GRADE </a:t>
            </a:r>
            <a:r>
              <a:rPr lang="en-US" sz="3200" b="1" i="0" u="none" strike="noStrike" cap="none" dirty="0" smtClea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1: MATHS</a:t>
            </a:r>
            <a:endParaRPr lang="en-US" sz="32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 smtClea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LONG AND SHORT</a:t>
            </a:r>
            <a:endParaRPr lang="en-US" sz="32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3200" b="1" dirty="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32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Cambria"/>
                <a:ea typeface="Cambria"/>
                <a:cs typeface="Cambria"/>
                <a:sym typeface="Cambria"/>
              </a:rPr>
              <a:t>					PRESENTED BY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Cambria"/>
                <a:ea typeface="Cambria"/>
                <a:cs typeface="Cambria"/>
                <a:sym typeface="Cambria"/>
              </a:rPr>
              <a:t>					B.JEHANYA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Cambria"/>
                <a:ea typeface="Cambria"/>
                <a:cs typeface="Cambria"/>
                <a:sym typeface="Cambria"/>
              </a:rPr>
              <a:t>					PRIMARY CLT COORDINATOR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888888"/>
                </a:solidFill>
              </a:rPr>
              <a:t>1/</a:t>
            </a:r>
            <a:r>
              <a:rPr lang="en-US"/>
              <a:t>3</a:t>
            </a:r>
            <a:endParaRPr>
              <a:solidFill>
                <a:srgbClr val="888888"/>
              </a:solidFill>
            </a:endParaRPr>
          </a:p>
        </p:txBody>
      </p:sp>
      <p:pic>
        <p:nvPicPr>
          <p:cNvPr id="6146" name="Picture 2" descr="difference between short and long |poster for kids|alphabest 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33015" y="6248082"/>
            <a:ext cx="4682431" cy="34938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</a:rPr>
              <a:t>24/06/2020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90" name="Google Shape;190;p3"/>
          <p:cNvSpPr txBox="1">
            <a:spLocks noGrp="1"/>
          </p:cNvSpPr>
          <p:nvPr>
            <p:ph type="ftr" idx="11"/>
          </p:nvPr>
        </p:nvSpPr>
        <p:spPr>
          <a:xfrm>
            <a:off x="5638800" y="9639300"/>
            <a:ext cx="68580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LONG AND SHORT</a:t>
            </a:r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/GRADE1-MATHS/JEHANYA/PRIMARY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1" name="Google Shape;191;p3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3/3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2" name="Google Shape;192;p3"/>
          <p:cNvSpPr/>
          <p:nvPr/>
        </p:nvSpPr>
        <p:spPr>
          <a:xfrm>
            <a:off x="2261060" y="382386"/>
            <a:ext cx="13599623" cy="5539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</a:t>
            </a:r>
            <a:r>
              <a:rPr lang="en-US" sz="40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Who has the longer hair?</a:t>
            </a:r>
            <a:endParaRPr lang="en-US" sz="40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8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8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42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0" name="Picture 2" descr="Opposite Long And Short Royalty Free Cliparts, Vectors, And Stock ..."/>
          <p:cNvPicPr>
            <a:picLocks noChangeAspect="1" noChangeArrowheads="1"/>
          </p:cNvPicPr>
          <p:nvPr/>
        </p:nvPicPr>
        <p:blipFill>
          <a:blip r:embed="rId3"/>
          <a:srcRect b="19624"/>
          <a:stretch>
            <a:fillRect/>
          </a:stretch>
        </p:blipFill>
        <p:spPr bwMode="auto">
          <a:xfrm>
            <a:off x="6539750" y="2618508"/>
            <a:ext cx="6480000" cy="52081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Which animal </a:t>
            </a:r>
            <a:r>
              <a:rPr lang="en-US" smtClean="0"/>
              <a:t>has a long </a:t>
            </a:r>
            <a:r>
              <a:rPr lang="en-US" dirty="0" smtClean="0"/>
              <a:t>tail?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99" y="3524597"/>
            <a:ext cx="9784081" cy="5636028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31746" name="Picture 2" descr="C:\Users\admin\Desktop\Jehanya\tai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8411" y="3424844"/>
            <a:ext cx="8103611" cy="57314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13</Words>
  <Application>Microsoft Office PowerPoint</Application>
  <PresentationFormat>Custom</PresentationFormat>
  <Paragraphs>27</Paragraphs>
  <Slides>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1_Office Theme</vt:lpstr>
      <vt:lpstr>Office Theme</vt:lpstr>
      <vt:lpstr>Slide 1</vt:lpstr>
      <vt:lpstr>Slide 2</vt:lpstr>
      <vt:lpstr>Which animal has a long tail?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10</cp:revision>
  <dcterms:created xsi:type="dcterms:W3CDTF">2006-08-16T00:00:00Z</dcterms:created>
  <dcterms:modified xsi:type="dcterms:W3CDTF">2020-07-11T14:14:14Z</dcterms:modified>
</cp:coreProperties>
</file>